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m4a" ContentType="audi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57" r:id="rId3"/>
    <p:sldId id="258" r:id="rId4"/>
    <p:sldId id="259" r:id="rId5"/>
    <p:sldId id="265" r:id="rId6"/>
    <p:sldId id="266" r:id="rId7"/>
    <p:sldId id="267" r:id="rId8"/>
    <p:sldId id="268" r:id="rId9"/>
    <p:sldId id="270" r:id="rId10"/>
    <p:sldId id="269" r:id="rId11"/>
    <p:sldId id="26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6" d="100"/>
          <a:sy n="126" d="100"/>
        </p:scale>
        <p:origin x="-18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1EF53D-2D56-734D-ADA2-94DF8820D552}" type="datetimeFigureOut">
              <a:rPr lang="en-US" smtClean="0"/>
              <a:t>6/9/12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3EA82-E041-1941-9D6F-802BBC2C349B}" type="slidenum">
              <a:rPr lang="en-US" smtClean="0"/>
              <a:t>‹#›</a:t>
            </a:fld>
            <a:endParaRPr lang="en-US"/>
          </a:p>
        </p:txBody>
      </p:sp>
    </p:spTree>
    <p:extLst>
      <p:ext uri="{BB962C8B-B14F-4D97-AF65-F5344CB8AC3E}">
        <p14:creationId xmlns:p14="http://schemas.microsoft.com/office/powerpoint/2010/main" val="30474360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You</a:t>
            </a:r>
            <a:r>
              <a:rPr lang="en-US" baseline="0" dirty="0" smtClean="0"/>
              <a:t> must pay your tithes and offerings during this wealth building phase of your life.  Malachi 3:8, 10 – “Will a mere mortal rob God? Yet you rob me. “But you ask, “How are we robbing you?” “In tithes and offerings. 9 – You are under a curse-your whole nation-because you are robbing me. 10 – Bring the whole tithe into the storehouse, that there may be food in my house.  Test me in this, “says the Lord Almighty, “and see if I will not throw open the floodgates of heaven and pour out so much blessing that there will not be room enough to store it. 11 – I will rebuke the devourer.</a:t>
            </a:r>
            <a:endParaRPr lang="en-US" dirty="0"/>
          </a:p>
        </p:txBody>
      </p:sp>
      <p:sp>
        <p:nvSpPr>
          <p:cNvPr id="4" name="Slide Number Placeholder 3"/>
          <p:cNvSpPr>
            <a:spLocks noGrp="1"/>
          </p:cNvSpPr>
          <p:nvPr>
            <p:ph type="sldNum" sz="quarter" idx="10"/>
          </p:nvPr>
        </p:nvSpPr>
        <p:spPr/>
        <p:txBody>
          <a:bodyPr/>
          <a:lstStyle/>
          <a:p>
            <a:fld id="{9783EA82-E041-1941-9D6F-802BBC2C349B}" type="slidenum">
              <a:rPr lang="en-US" smtClean="0"/>
              <a:t>3</a:t>
            </a:fld>
            <a:endParaRPr lang="en-US"/>
          </a:p>
        </p:txBody>
      </p:sp>
    </p:spTree>
    <p:extLst>
      <p:ext uri="{BB962C8B-B14F-4D97-AF65-F5344CB8AC3E}">
        <p14:creationId xmlns:p14="http://schemas.microsoft.com/office/powerpoint/2010/main" val="1050825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D7B0DE2-4A8C-2F4C-BFC4-72C1F7BDF6E1}" type="datetimeFigureOut">
              <a:rPr lang="en-US" smtClean="0"/>
              <a:t>6/9/12</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B0DE2-4A8C-2F4C-BFC4-72C1F7BDF6E1}" type="datetimeFigureOut">
              <a:rPr lang="en-US" smtClean="0"/>
              <a:t>6/9/12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5BC022-E707-4341-8F58-19B2726493F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ED7B0DE2-4A8C-2F4C-BFC4-72C1F7BDF6E1}" type="datetimeFigureOut">
              <a:rPr lang="en-US" smtClean="0"/>
              <a:t>6/9/12</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565BC022-E707-4341-8F58-19B2726493F2}" type="slidenum">
              <a:rPr lang="en-US" smtClean="0"/>
              <a:t>‹#›</a:t>
            </a:fld>
            <a:endParaRPr lang="en-US" dirty="0"/>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Drag picture to placeholder or click icon to add</a:t>
            </a:r>
            <a:endParaRPr dirty="0"/>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Drag picture to placeholder or click icon to add</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D7B0DE2-4A8C-2F4C-BFC4-72C1F7BDF6E1}" type="datetimeFigureOut">
              <a:rPr lang="en-US" smtClean="0"/>
              <a:t>6/9/12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5BC022-E707-4341-8F58-19B2726493F2}"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D7B0DE2-4A8C-2F4C-BFC4-72C1F7BDF6E1}" type="datetimeFigureOut">
              <a:rPr lang="en-US" smtClean="0"/>
              <a:t>6/9/12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5BC022-E707-4341-8F58-19B2726493F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D7B0DE2-4A8C-2F4C-BFC4-72C1F7BDF6E1}" type="datetimeFigureOut">
              <a:rPr lang="en-US" smtClean="0"/>
              <a:t>6/9/12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5BC022-E707-4341-8F58-19B2726493F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D7B0DE2-4A8C-2F4C-BFC4-72C1F7BDF6E1}" type="datetimeFigureOut">
              <a:rPr lang="en-US" smtClean="0"/>
              <a:t>6/9/12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Drag picture to placeholder or click icon to add</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B0DE2-4A8C-2F4C-BFC4-72C1F7BDF6E1}" type="datetimeFigureOut">
              <a:rPr lang="en-US" smtClean="0"/>
              <a:t>6/9/12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5BC022-E707-4341-8F58-19B2726493F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D7B0DE2-4A8C-2F4C-BFC4-72C1F7BDF6E1}" type="datetimeFigureOut">
              <a:rPr lang="en-US" smtClean="0"/>
              <a:t>6/9/12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5BC022-E707-4341-8F58-19B2726493F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D7B0DE2-4A8C-2F4C-BFC4-72C1F7BDF6E1}" type="datetimeFigureOut">
              <a:rPr lang="en-US" smtClean="0"/>
              <a:t>6/9/12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5BC022-E707-4341-8F58-19B2726493F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D7B0DE2-4A8C-2F4C-BFC4-72C1F7BDF6E1}" type="datetimeFigureOut">
              <a:rPr lang="en-US" smtClean="0"/>
              <a:t>6/9/12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5BC022-E707-4341-8F58-19B2726493F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B0DE2-4A8C-2F4C-BFC4-72C1F7BDF6E1}" type="datetimeFigureOut">
              <a:rPr lang="en-US" smtClean="0"/>
              <a:t>6/9/12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5BC022-E707-4341-8F58-19B2726493F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ED7B0DE2-4A8C-2F4C-BFC4-72C1F7BDF6E1}" type="datetimeFigureOut">
              <a:rPr lang="en-US" smtClean="0"/>
              <a:t>6/9/12</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565BC022-E707-4341-8F58-19B2726493F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D7B0DE2-4A8C-2F4C-BFC4-72C1F7BDF6E1}" type="datetimeFigureOut">
              <a:rPr lang="en-US" smtClean="0"/>
              <a:t>6/9/12</a:t>
            </a:fld>
            <a:endParaRPr lang="en-US" dirty="0"/>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565BC022-E707-4341-8F58-19B2726493F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0.png"/><Relationship Id="rId1" Type="http://schemas.microsoft.com/office/2007/relationships/media" Target="../media/media1.m4a"/><Relationship Id="rId2" Type="http://schemas.openxmlformats.org/officeDocument/2006/relationships/audio" Target="../media/media1.m4a"/></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daveramsey.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Biblical Approach to Financial Freedom</a:t>
            </a:r>
            <a:endParaRPr lang="en-US" dirty="0"/>
          </a:p>
        </p:txBody>
      </p:sp>
      <p:sp>
        <p:nvSpPr>
          <p:cNvPr id="3" name="Subtitle 2"/>
          <p:cNvSpPr>
            <a:spLocks noGrp="1"/>
          </p:cNvSpPr>
          <p:nvPr>
            <p:ph type="subTitle" idx="1"/>
          </p:nvPr>
        </p:nvSpPr>
        <p:spPr/>
        <p:txBody>
          <a:bodyPr/>
          <a:lstStyle/>
          <a:p>
            <a:endParaRPr lang="en-US" dirty="0" smtClean="0"/>
          </a:p>
          <a:p>
            <a:r>
              <a:rPr lang="en-US" dirty="0" smtClean="0"/>
              <a:t>Elder Wil </a:t>
            </a:r>
            <a:r>
              <a:rPr lang="en-US" dirty="0" smtClean="0"/>
              <a:t>Gipson</a:t>
            </a:r>
            <a:endParaRPr lang="en-US" dirty="0"/>
          </a:p>
        </p:txBody>
      </p:sp>
      <p:pic>
        <p:nvPicPr>
          <p:cNvPr id="4" name="03 I Belong to You.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524041" y="5910497"/>
            <a:ext cx="500889" cy="500889"/>
          </a:xfrm>
          <a:prstGeom prst="rect">
            <a:avLst/>
          </a:prstGeom>
        </p:spPr>
      </p:pic>
      <p:sp>
        <p:nvSpPr>
          <p:cNvPr id="5" name="TextBox 4"/>
          <p:cNvSpPr txBox="1"/>
          <p:nvPr/>
        </p:nvSpPr>
        <p:spPr>
          <a:xfrm>
            <a:off x="6218625" y="6456686"/>
            <a:ext cx="1108670" cy="246221"/>
          </a:xfrm>
          <a:prstGeom prst="rect">
            <a:avLst/>
          </a:prstGeom>
          <a:noFill/>
        </p:spPr>
        <p:txBody>
          <a:bodyPr wrap="square" rtlCol="0">
            <a:spAutoFit/>
          </a:bodyPr>
          <a:lstStyle/>
          <a:p>
            <a:r>
              <a:rPr lang="en-US" sz="1000" dirty="0" smtClean="0">
                <a:solidFill>
                  <a:schemeClr val="accent3"/>
                </a:solidFill>
              </a:rPr>
              <a:t>I Belong to You</a:t>
            </a:r>
            <a:endParaRPr lang="en-US" sz="1000" dirty="0">
              <a:solidFill>
                <a:schemeClr val="accent3"/>
              </a:solidFill>
            </a:endParaRPr>
          </a:p>
        </p:txBody>
      </p:sp>
    </p:spTree>
    <p:extLst>
      <p:ext uri="{BB962C8B-B14F-4D97-AF65-F5344CB8AC3E}">
        <p14:creationId xmlns:p14="http://schemas.microsoft.com/office/powerpoint/2010/main" val="151777318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6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Start Wasting Again</a:t>
            </a:r>
            <a:endParaRPr lang="en-US" dirty="0"/>
          </a:p>
        </p:txBody>
      </p:sp>
      <p:sp>
        <p:nvSpPr>
          <p:cNvPr id="3" name="Content Placeholder 2"/>
          <p:cNvSpPr>
            <a:spLocks noGrp="1"/>
          </p:cNvSpPr>
          <p:nvPr>
            <p:ph idx="1"/>
          </p:nvPr>
        </p:nvSpPr>
        <p:spPr/>
        <p:txBody>
          <a:bodyPr/>
          <a:lstStyle/>
          <a:p>
            <a:r>
              <a:rPr lang="en-US" dirty="0"/>
              <a:t>DO NOT START BUYING NEW STUFF UNTIL YOU HAVE AT LEAST </a:t>
            </a:r>
            <a:r>
              <a:rPr lang="en-US" dirty="0">
                <a:solidFill>
                  <a:schemeClr val="accent3"/>
                </a:solidFill>
              </a:rPr>
              <a:t>1 MILLION </a:t>
            </a:r>
            <a:r>
              <a:rPr lang="en-US" dirty="0"/>
              <a:t>IN THE BANK, THIS IS NOT YOUR STOCK FUND !!!!!!</a:t>
            </a:r>
          </a:p>
          <a:p>
            <a:endParaRPr lang="en-US" dirty="0"/>
          </a:p>
        </p:txBody>
      </p:sp>
    </p:spTree>
    <p:extLst>
      <p:ext uri="{BB962C8B-B14F-4D97-AF65-F5344CB8AC3E}">
        <p14:creationId xmlns:p14="http://schemas.microsoft.com/office/powerpoint/2010/main" val="2246790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Live</a:t>
            </a:r>
            <a:endParaRPr lang="en-US" dirty="0"/>
          </a:p>
        </p:txBody>
      </p:sp>
      <p:sp>
        <p:nvSpPr>
          <p:cNvPr id="3" name="Content Placeholder 2"/>
          <p:cNvSpPr>
            <a:spLocks noGrp="1"/>
          </p:cNvSpPr>
          <p:nvPr>
            <p:ph idx="1"/>
          </p:nvPr>
        </p:nvSpPr>
        <p:spPr/>
        <p:txBody>
          <a:bodyPr/>
          <a:lstStyle/>
          <a:p>
            <a:r>
              <a:rPr lang="en-US" dirty="0" smtClean="0"/>
              <a:t> </a:t>
            </a:r>
            <a:r>
              <a:rPr lang="en-US" dirty="0" smtClean="0"/>
              <a:t>Time to </a:t>
            </a:r>
            <a:r>
              <a:rPr lang="en-US" dirty="0" smtClean="0"/>
              <a:t>live like </a:t>
            </a:r>
            <a:r>
              <a:rPr lang="en-US" dirty="0" smtClean="0"/>
              <a:t>no </a:t>
            </a:r>
            <a:r>
              <a:rPr lang="en-US" dirty="0" smtClean="0"/>
              <a:t>other,</a:t>
            </a:r>
            <a:endParaRPr lang="en-US" dirty="0"/>
          </a:p>
          <a:p>
            <a:r>
              <a:rPr lang="en-US" dirty="0" smtClean="0"/>
              <a:t>Time to give like no other to your church or bless an individuals and family,</a:t>
            </a:r>
            <a:endParaRPr lang="en-US" dirty="0" smtClean="0"/>
          </a:p>
          <a:p>
            <a:r>
              <a:rPr lang="en-US" dirty="0" smtClean="0"/>
              <a:t>Time g</a:t>
            </a:r>
            <a:r>
              <a:rPr lang="en-US" dirty="0" smtClean="0"/>
              <a:t>ive </a:t>
            </a:r>
            <a:r>
              <a:rPr lang="en-US" dirty="0" smtClean="0"/>
              <a:t>to your favorite </a:t>
            </a:r>
            <a:r>
              <a:rPr lang="en-US" dirty="0" smtClean="0"/>
              <a:t>charity,</a:t>
            </a:r>
            <a:endParaRPr lang="en-US" dirty="0" smtClean="0"/>
          </a:p>
          <a:p>
            <a:r>
              <a:rPr lang="en-US" dirty="0" smtClean="0"/>
              <a:t>Set </a:t>
            </a:r>
            <a:r>
              <a:rPr lang="en-US" dirty="0" smtClean="0"/>
              <a:t>up a charitable </a:t>
            </a:r>
            <a:r>
              <a:rPr lang="en-US" dirty="0" smtClean="0"/>
              <a:t>foundation,</a:t>
            </a:r>
            <a:endParaRPr lang="en-US" dirty="0" smtClean="0"/>
          </a:p>
          <a:p>
            <a:r>
              <a:rPr lang="en-US" dirty="0" smtClean="0"/>
              <a:t>DO WHAT EVER YOU WANT BECAUSE </a:t>
            </a:r>
            <a:r>
              <a:rPr lang="en-US" dirty="0" smtClean="0"/>
              <a:t>YOUR STOREHOUSE IS OVER FLOWING.</a:t>
            </a:r>
            <a:endParaRPr lang="en-US" dirty="0"/>
          </a:p>
        </p:txBody>
      </p:sp>
    </p:spTree>
    <p:extLst>
      <p:ext uri="{BB962C8B-B14F-4D97-AF65-F5344CB8AC3E}">
        <p14:creationId xmlns:p14="http://schemas.microsoft.com/office/powerpoint/2010/main" val="1345630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 Baby Steps</a:t>
            </a:r>
            <a:endParaRPr lang="en-US" dirty="0"/>
          </a:p>
        </p:txBody>
      </p:sp>
      <p:sp>
        <p:nvSpPr>
          <p:cNvPr id="3" name="Content Placeholder 2"/>
          <p:cNvSpPr>
            <a:spLocks noGrp="1"/>
          </p:cNvSpPr>
          <p:nvPr>
            <p:ph idx="1"/>
          </p:nvPr>
        </p:nvSpPr>
        <p:spPr/>
        <p:txBody>
          <a:bodyPr/>
          <a:lstStyle/>
          <a:p>
            <a:r>
              <a:rPr lang="en-US" dirty="0" smtClean="0"/>
              <a:t>1. Save </a:t>
            </a:r>
            <a:r>
              <a:rPr lang="en-US" dirty="0" smtClean="0"/>
              <a:t>an </a:t>
            </a:r>
            <a:r>
              <a:rPr lang="en-US" dirty="0" smtClean="0"/>
              <a:t>emergency fund with at least $1000 in the bank</a:t>
            </a:r>
            <a:r>
              <a:rPr lang="en-US" dirty="0" smtClean="0"/>
              <a:t>.</a:t>
            </a:r>
          </a:p>
          <a:p>
            <a:pPr lvl="1"/>
            <a:r>
              <a:rPr lang="en-US" dirty="0" smtClean="0"/>
              <a:t>a. </a:t>
            </a:r>
            <a:r>
              <a:rPr lang="en-US" dirty="0" smtClean="0"/>
              <a:t>If you make less than 25k per year, than save $500.</a:t>
            </a:r>
          </a:p>
          <a:p>
            <a:pPr lvl="1"/>
            <a:endParaRPr lang="en-US" dirty="0"/>
          </a:p>
          <a:p>
            <a:pPr lvl="1"/>
            <a:r>
              <a:rPr lang="en-US" dirty="0" smtClean="0">
                <a:solidFill>
                  <a:schemeClr val="accent3"/>
                </a:solidFill>
              </a:rPr>
              <a:t>DO NOT TOUCH THIS MONEY FOR ANY REASON OTHER THAN AN EMERGENCY</a:t>
            </a:r>
            <a:r>
              <a:rPr lang="en-US" dirty="0" smtClean="0"/>
              <a:t>.</a:t>
            </a:r>
            <a:endParaRPr lang="en-US" dirty="0" smtClean="0"/>
          </a:p>
        </p:txBody>
      </p:sp>
    </p:spTree>
    <p:extLst>
      <p:ext uri="{BB962C8B-B14F-4D97-AF65-F5344CB8AC3E}">
        <p14:creationId xmlns:p14="http://schemas.microsoft.com/office/powerpoint/2010/main" val="1844945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Seven Baby Steps</a:t>
            </a:r>
          </a:p>
        </p:txBody>
      </p:sp>
      <p:sp>
        <p:nvSpPr>
          <p:cNvPr id="3" name="Content Placeholder 2"/>
          <p:cNvSpPr>
            <a:spLocks noGrp="1"/>
          </p:cNvSpPr>
          <p:nvPr>
            <p:ph idx="1"/>
          </p:nvPr>
        </p:nvSpPr>
        <p:spPr/>
        <p:txBody>
          <a:bodyPr>
            <a:normAutofit fontScale="92500" lnSpcReduction="10000"/>
          </a:bodyPr>
          <a:lstStyle/>
          <a:p>
            <a:r>
              <a:rPr lang="en-US" dirty="0"/>
              <a:t>2. Pay off all your debt as soon as </a:t>
            </a:r>
            <a:r>
              <a:rPr lang="en-US" dirty="0" smtClean="0"/>
              <a:t>possible;  debt </a:t>
            </a:r>
            <a:r>
              <a:rPr lang="en-US" dirty="0" smtClean="0"/>
              <a:t>snowball</a:t>
            </a:r>
            <a:r>
              <a:rPr lang="en-US" dirty="0" smtClean="0"/>
              <a:t> </a:t>
            </a:r>
            <a:r>
              <a:rPr lang="en-US" dirty="0" smtClean="0"/>
              <a:t>method</a:t>
            </a:r>
            <a:r>
              <a:rPr lang="en-US" dirty="0" smtClean="0"/>
              <a:t>; (</a:t>
            </a:r>
            <a:r>
              <a:rPr lang="en-US" dirty="0" smtClean="0">
                <a:hlinkClick r:id="rId3"/>
              </a:rPr>
              <a:t>www.daveramsey.com</a:t>
            </a:r>
            <a:r>
              <a:rPr lang="en-US" dirty="0" smtClean="0"/>
              <a:t>)</a:t>
            </a:r>
            <a:endParaRPr lang="en-US" dirty="0" smtClean="0"/>
          </a:p>
          <a:p>
            <a:pPr lvl="1"/>
            <a:r>
              <a:rPr lang="en-US" dirty="0" smtClean="0"/>
              <a:t>Proverbs 22:7 - …the borrower is the slave to the lender</a:t>
            </a:r>
          </a:p>
          <a:p>
            <a:pPr lvl="1"/>
            <a:endParaRPr lang="en-US" dirty="0"/>
          </a:p>
          <a:p>
            <a:r>
              <a:rPr lang="en-US" dirty="0" smtClean="0"/>
              <a:t>Prepare a budget and a net worth statement (balance Sheet)</a:t>
            </a:r>
          </a:p>
          <a:p>
            <a:r>
              <a:rPr lang="en-US" dirty="0" smtClean="0"/>
              <a:t>Stick to your budget and do not deviate.  Put some blow money into your budget.</a:t>
            </a:r>
            <a:endParaRPr lang="en-US" dirty="0"/>
          </a:p>
          <a:p>
            <a:r>
              <a:rPr lang="en-US" dirty="0" smtClean="0"/>
              <a:t>Prepare a Will so your property will not be controlled by the state once the Lord takes you home.</a:t>
            </a:r>
            <a:endParaRPr lang="en-US" dirty="0"/>
          </a:p>
        </p:txBody>
      </p:sp>
    </p:spTree>
    <p:extLst>
      <p:ext uri="{BB962C8B-B14F-4D97-AF65-F5344CB8AC3E}">
        <p14:creationId xmlns:p14="http://schemas.microsoft.com/office/powerpoint/2010/main" val="2557491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Seven Baby Steps</a:t>
            </a:r>
          </a:p>
        </p:txBody>
      </p:sp>
      <p:sp>
        <p:nvSpPr>
          <p:cNvPr id="3" name="Content Placeholder 2"/>
          <p:cNvSpPr>
            <a:spLocks noGrp="1"/>
          </p:cNvSpPr>
          <p:nvPr>
            <p:ph idx="1"/>
          </p:nvPr>
        </p:nvSpPr>
        <p:spPr/>
        <p:txBody>
          <a:bodyPr/>
          <a:lstStyle/>
          <a:p>
            <a:r>
              <a:rPr lang="en-US" dirty="0" smtClean="0"/>
              <a:t>3. </a:t>
            </a:r>
            <a:r>
              <a:rPr lang="en-US" dirty="0" smtClean="0"/>
              <a:t> Save 3 to 6 months of household expenses in a savings account.</a:t>
            </a:r>
            <a:endParaRPr lang="en-US" dirty="0"/>
          </a:p>
        </p:txBody>
      </p:sp>
    </p:spTree>
    <p:extLst>
      <p:ext uri="{BB962C8B-B14F-4D97-AF65-F5344CB8AC3E}">
        <p14:creationId xmlns:p14="http://schemas.microsoft.com/office/powerpoint/2010/main" val="951143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Seven Baby Steps</a:t>
            </a:r>
          </a:p>
        </p:txBody>
      </p:sp>
      <p:sp>
        <p:nvSpPr>
          <p:cNvPr id="3" name="Content Placeholder 2"/>
          <p:cNvSpPr>
            <a:spLocks noGrp="1"/>
          </p:cNvSpPr>
          <p:nvPr>
            <p:ph idx="1"/>
          </p:nvPr>
        </p:nvSpPr>
        <p:spPr/>
        <p:txBody>
          <a:bodyPr/>
          <a:lstStyle/>
          <a:p>
            <a:r>
              <a:rPr lang="en-US" dirty="0" smtClean="0"/>
              <a:t>4. </a:t>
            </a:r>
            <a:r>
              <a:rPr lang="en-US" b="1" dirty="0"/>
              <a:t>Invest 15% of household income into Roth IRAs and pre-tax </a:t>
            </a:r>
            <a:r>
              <a:rPr lang="en-US" b="1" dirty="0" smtClean="0"/>
              <a:t>retirement (your job retirement plan).</a:t>
            </a:r>
          </a:p>
          <a:p>
            <a:endParaRPr lang="en-US" b="1" dirty="0"/>
          </a:p>
          <a:p>
            <a:r>
              <a:rPr lang="en-US" dirty="0"/>
              <a:t>Seek professional help in this area if you do not know what you are doing !!!!!!</a:t>
            </a:r>
          </a:p>
          <a:p>
            <a:pPr marL="0" indent="0">
              <a:buNone/>
            </a:pPr>
            <a:endParaRPr lang="en-US" b="1" dirty="0"/>
          </a:p>
          <a:p>
            <a:endParaRPr lang="en-US" dirty="0"/>
          </a:p>
        </p:txBody>
      </p:sp>
    </p:spTree>
    <p:extLst>
      <p:ext uri="{BB962C8B-B14F-4D97-AF65-F5344CB8AC3E}">
        <p14:creationId xmlns:p14="http://schemas.microsoft.com/office/powerpoint/2010/main" val="279461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Seven Baby Steps</a:t>
            </a:r>
          </a:p>
        </p:txBody>
      </p:sp>
      <p:sp>
        <p:nvSpPr>
          <p:cNvPr id="3" name="Content Placeholder 2"/>
          <p:cNvSpPr>
            <a:spLocks noGrp="1"/>
          </p:cNvSpPr>
          <p:nvPr>
            <p:ph idx="1"/>
          </p:nvPr>
        </p:nvSpPr>
        <p:spPr/>
        <p:txBody>
          <a:bodyPr/>
          <a:lstStyle/>
          <a:p>
            <a:r>
              <a:rPr lang="en-US" dirty="0" smtClean="0"/>
              <a:t>5. Start </a:t>
            </a:r>
            <a:r>
              <a:rPr lang="en-US" dirty="0"/>
              <a:t>saving for your kids college fund and put into an interest bearing account or stock market.</a:t>
            </a:r>
          </a:p>
          <a:p>
            <a:endParaRPr lang="en-US" dirty="0"/>
          </a:p>
        </p:txBody>
      </p:sp>
    </p:spTree>
    <p:extLst>
      <p:ext uri="{BB962C8B-B14F-4D97-AF65-F5344CB8AC3E}">
        <p14:creationId xmlns:p14="http://schemas.microsoft.com/office/powerpoint/2010/main" val="1598069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Seven Baby Steps</a:t>
            </a:r>
          </a:p>
        </p:txBody>
      </p:sp>
      <p:sp>
        <p:nvSpPr>
          <p:cNvPr id="3" name="Content Placeholder 2"/>
          <p:cNvSpPr>
            <a:spLocks noGrp="1"/>
          </p:cNvSpPr>
          <p:nvPr>
            <p:ph idx="1"/>
          </p:nvPr>
        </p:nvSpPr>
        <p:spPr/>
        <p:txBody>
          <a:bodyPr/>
          <a:lstStyle/>
          <a:p>
            <a:r>
              <a:rPr lang="en-US" dirty="0" smtClean="0"/>
              <a:t>6. </a:t>
            </a:r>
            <a:r>
              <a:rPr lang="en-US" dirty="0"/>
              <a:t>Time to tackle the house and get it paid off.</a:t>
            </a:r>
          </a:p>
          <a:p>
            <a:endParaRPr lang="en-US" dirty="0"/>
          </a:p>
          <a:p>
            <a:r>
              <a:rPr lang="en-US" dirty="0"/>
              <a:t>All the money you saved from paying off all your small debts go towards the House payment.</a:t>
            </a:r>
          </a:p>
          <a:p>
            <a:endParaRPr lang="en-US" dirty="0"/>
          </a:p>
          <a:p>
            <a:pPr marL="0" indent="0">
              <a:buNone/>
            </a:pPr>
            <a:endParaRPr lang="en-US" dirty="0"/>
          </a:p>
        </p:txBody>
      </p:sp>
    </p:spTree>
    <p:extLst>
      <p:ext uri="{BB962C8B-B14F-4D97-AF65-F5344CB8AC3E}">
        <p14:creationId xmlns:p14="http://schemas.microsoft.com/office/powerpoint/2010/main" val="1484240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Seven Baby Steps</a:t>
            </a:r>
          </a:p>
        </p:txBody>
      </p:sp>
      <p:sp>
        <p:nvSpPr>
          <p:cNvPr id="3" name="Content Placeholder 2"/>
          <p:cNvSpPr>
            <a:spLocks noGrp="1"/>
          </p:cNvSpPr>
          <p:nvPr>
            <p:ph idx="1"/>
          </p:nvPr>
        </p:nvSpPr>
        <p:spPr/>
        <p:txBody>
          <a:bodyPr>
            <a:normAutofit/>
          </a:bodyPr>
          <a:lstStyle/>
          <a:p>
            <a:r>
              <a:rPr lang="en-US" dirty="0" smtClean="0"/>
              <a:t>7. </a:t>
            </a:r>
            <a:r>
              <a:rPr lang="en-US" dirty="0"/>
              <a:t>Start Building your wealth by putting everything into some type of investment.  This is the monies you have from paying off all your bills.</a:t>
            </a:r>
          </a:p>
          <a:p>
            <a:r>
              <a:rPr lang="en-US" b="1" i="1" dirty="0"/>
              <a:t>Ecclesiastes</a:t>
            </a:r>
            <a:r>
              <a:rPr lang="en-US" dirty="0"/>
              <a:t> 11:2 – Invest in seven ventures, yes, in eight; you do not know what disaster may come upon the land. </a:t>
            </a:r>
            <a:r>
              <a:rPr lang="en-US" b="1" i="1" dirty="0">
                <a:solidFill>
                  <a:schemeClr val="accent3"/>
                </a:solidFill>
              </a:rPr>
              <a:t>v6</a:t>
            </a:r>
            <a:r>
              <a:rPr lang="en-US" dirty="0"/>
              <a:t> – Sow your seed in the morning, and at evening let your hands not be idle, for you do not know which will succeed, whether this or that, or whether both will do equally well. </a:t>
            </a:r>
            <a:r>
              <a:rPr lang="en-US" dirty="0" smtClean="0"/>
              <a:t>(NIV)</a:t>
            </a:r>
            <a:endParaRPr lang="en-US" dirty="0"/>
          </a:p>
        </p:txBody>
      </p:sp>
    </p:spTree>
    <p:extLst>
      <p:ext uri="{BB962C8B-B14F-4D97-AF65-F5344CB8AC3E}">
        <p14:creationId xmlns:p14="http://schemas.microsoft.com/office/powerpoint/2010/main" val="1904336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Scriptural Investment</a:t>
            </a:r>
            <a:endParaRPr lang="en-US" dirty="0"/>
          </a:p>
        </p:txBody>
      </p:sp>
      <p:sp>
        <p:nvSpPr>
          <p:cNvPr id="3" name="Content Placeholder 2"/>
          <p:cNvSpPr>
            <a:spLocks noGrp="1"/>
          </p:cNvSpPr>
          <p:nvPr>
            <p:ph idx="1"/>
          </p:nvPr>
        </p:nvSpPr>
        <p:spPr/>
        <p:txBody>
          <a:bodyPr/>
          <a:lstStyle/>
          <a:p>
            <a:r>
              <a:rPr lang="en-US" b="1" i="1" dirty="0" smtClean="0">
                <a:solidFill>
                  <a:schemeClr val="accent3"/>
                </a:solidFill>
              </a:rPr>
              <a:t>Ecclesiastes 11:2 </a:t>
            </a:r>
            <a:r>
              <a:rPr lang="en-US" dirty="0" smtClean="0"/>
              <a:t>– Invest in seven ventures, yes, in eight; you do not know what disaster may come upon the land. </a:t>
            </a:r>
            <a:r>
              <a:rPr lang="en-US" b="1" i="1" dirty="0" smtClean="0">
                <a:solidFill>
                  <a:schemeClr val="accent3"/>
                </a:solidFill>
              </a:rPr>
              <a:t>v6</a:t>
            </a:r>
            <a:r>
              <a:rPr lang="en-US" dirty="0" smtClean="0"/>
              <a:t> – Sow your seed in the morning, and at evening let your hands not be idle, for you do not know which will succeed, whether this or that, or whether both will do equally well.</a:t>
            </a:r>
            <a:endParaRPr lang="en-US" dirty="0"/>
          </a:p>
        </p:txBody>
      </p:sp>
    </p:spTree>
    <p:extLst>
      <p:ext uri="{BB962C8B-B14F-4D97-AF65-F5344CB8AC3E}">
        <p14:creationId xmlns:p14="http://schemas.microsoft.com/office/powerpoint/2010/main" val="2803332210"/>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270</TotalTime>
  <Words>668</Words>
  <Application>Microsoft Macintosh PowerPoint</Application>
  <PresentationFormat>On-screen Show (4:3)</PresentationFormat>
  <Paragraphs>43</Paragraphs>
  <Slides>11</Slides>
  <Notes>1</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Habitat</vt:lpstr>
      <vt:lpstr>Biblical Approach to Financial Freedom</vt:lpstr>
      <vt:lpstr>Seven Baby Steps</vt:lpstr>
      <vt:lpstr>Seven Baby Steps</vt:lpstr>
      <vt:lpstr>Seven Baby Steps</vt:lpstr>
      <vt:lpstr>Seven Baby Steps</vt:lpstr>
      <vt:lpstr>Seven Baby Steps</vt:lpstr>
      <vt:lpstr>Seven Baby Steps</vt:lpstr>
      <vt:lpstr>Seven Baby Steps</vt:lpstr>
      <vt:lpstr>Scriptural Investment</vt:lpstr>
      <vt:lpstr>Do Not Start Wasting Again</vt:lpstr>
      <vt:lpstr>Time to Live</vt:lpstr>
    </vt:vector>
  </TitlesOfParts>
  <Company>JJ Photography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Approach to Financial Freedom</dc:title>
  <dc:creator>william Gipson</dc:creator>
  <cp:lastModifiedBy>william Gipson</cp:lastModifiedBy>
  <cp:revision>37</cp:revision>
  <dcterms:created xsi:type="dcterms:W3CDTF">2012-06-09T13:30:27Z</dcterms:created>
  <dcterms:modified xsi:type="dcterms:W3CDTF">2012-06-09T20:39:27Z</dcterms:modified>
</cp:coreProperties>
</file>