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0692-7BD4-42BC-9DD0-4C4DD6D63102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109F-BBD1-435B-953D-EDFAD0E03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Model to Success</a:t>
            </a:r>
            <a:br>
              <a:rPr lang="en-US" dirty="0" smtClean="0"/>
            </a:br>
            <a:r>
              <a:rPr lang="en-US" dirty="0" smtClean="0"/>
              <a:t>How to put legs on your dream</a:t>
            </a:r>
            <a:br>
              <a:rPr lang="en-US" dirty="0" smtClean="0"/>
            </a:br>
            <a:r>
              <a:rPr lang="en-US" sz="1600" dirty="0" smtClean="0"/>
              <a:t>Your dream is your ministry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2590800" cy="1600200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Need/Problem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God’s Gift in You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Organization Title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Mission/Vision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Place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Right Arrow 3"/>
          <p:cNvSpPr/>
          <p:nvPr/>
        </p:nvSpPr>
        <p:spPr>
          <a:xfrm>
            <a:off x="4279392" y="236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0" y="1981200"/>
            <a:ext cx="3505200" cy="160020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Ignites the Passion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You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Involves the whole Kingdom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Places a signature stamp on You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noProof="0" dirty="0" smtClean="0"/>
              <a:t>Echoes to others what  its about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Anchors your organization to a physical address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Allows others to partner in and find their place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6797040" y="3794760"/>
            <a:ext cx="65532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4495800"/>
            <a:ext cx="3505200" cy="190500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passion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spark other’s passion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Individuals are parts of the Body Of Christ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Allows other to quickly reference you</a:t>
            </a: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US" sz="1400" dirty="0" smtClean="0"/>
              <a:t>Is the key to survival or defeat</a:t>
            </a: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US" sz="1400" dirty="0" smtClean="0"/>
              <a:t>God </a:t>
            </a:r>
            <a:r>
              <a:rPr lang="en-US" sz="1400" dirty="0"/>
              <a:t>took Moses to the Mountain top, don’t be surprise if he takes you to your living room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will not buy into you but your objectives that  are tied to your gifts.  They will use their gifts to support your objectives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4495800"/>
            <a:ext cx="3505200" cy="190500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/>
              <a:t>Resource the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/>
              <a:t>People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/>
              <a:t>Time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/>
              <a:t>Facilities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4419600" y="5257800"/>
            <a:ext cx="807720" cy="438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God’s Model to Success How to put legs on your dream Your dream is your ministry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Model to Success How to put legs on your dream</dc:title>
  <dc:creator>quentin.smith</dc:creator>
  <cp:lastModifiedBy>Quentin Smith</cp:lastModifiedBy>
  <cp:revision>7</cp:revision>
  <dcterms:created xsi:type="dcterms:W3CDTF">2012-04-11T14:47:40Z</dcterms:created>
  <dcterms:modified xsi:type="dcterms:W3CDTF">2012-04-13T02:15:23Z</dcterms:modified>
</cp:coreProperties>
</file>